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theme/theme21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  <p:sldMasterId id="2147483692" r:id="rId2"/>
    <p:sldMasterId id="2147483676" r:id="rId3"/>
    <p:sldMasterId id="2147483704" r:id="rId4"/>
    <p:sldMasterId id="2147483702" r:id="rId5"/>
    <p:sldMasterId id="2147483666" r:id="rId6"/>
    <p:sldMasterId id="2147483694" r:id="rId7"/>
    <p:sldMasterId id="2147483678" r:id="rId8"/>
    <p:sldMasterId id="2147483668" r:id="rId9"/>
    <p:sldMasterId id="2147483700" r:id="rId10"/>
    <p:sldMasterId id="2147483662" r:id="rId11"/>
    <p:sldMasterId id="2147483710" r:id="rId12"/>
    <p:sldMasterId id="2147483712" r:id="rId13"/>
    <p:sldMasterId id="2147483714" r:id="rId14"/>
    <p:sldMasterId id="2147483664" r:id="rId15"/>
    <p:sldMasterId id="2147483670" r:id="rId16"/>
    <p:sldMasterId id="2147483734" r:id="rId17"/>
    <p:sldMasterId id="2147483736" r:id="rId18"/>
    <p:sldMasterId id="2147483738" r:id="rId19"/>
    <p:sldMasterId id="2147483740" r:id="rId20"/>
  </p:sldMasterIdLst>
  <p:handoutMasterIdLst>
    <p:handoutMasterId r:id="rId32"/>
  </p:handoutMasterIdLst>
  <p:sldIdLst>
    <p:sldId id="257" r:id="rId21"/>
    <p:sldId id="267" r:id="rId22"/>
    <p:sldId id="258" r:id="rId23"/>
    <p:sldId id="261" r:id="rId24"/>
    <p:sldId id="259" r:id="rId25"/>
    <p:sldId id="260" r:id="rId26"/>
    <p:sldId id="262" r:id="rId27"/>
    <p:sldId id="264" r:id="rId28"/>
    <p:sldId id="265" r:id="rId29"/>
    <p:sldId id="263" r:id="rId30"/>
    <p:sldId id="266" r:id="rId31"/>
  </p:sldIdLst>
  <p:sldSz cx="9144000" cy="6858000" type="screen4x3"/>
  <p:notesSz cx="6858000" cy="9144000"/>
  <p:defaultTextStyle>
    <a:defPPr>
      <a:defRPr lang="en-US"/>
    </a:defPPr>
    <a:lvl1pPr marL="0" algn="l" defTabSz="4570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39" algn="l" defTabSz="4570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078" algn="l" defTabSz="4570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118" algn="l" defTabSz="4570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156" algn="l" defTabSz="4570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195" algn="l" defTabSz="4570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234" algn="l" defTabSz="4570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272" algn="l" defTabSz="4570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312" algn="l" defTabSz="45703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7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99A"/>
    <a:srgbClr val="005294"/>
    <a:srgbClr val="004F8E"/>
    <a:srgbClr val="005191"/>
    <a:srgbClr val="0E3C75"/>
    <a:srgbClr val="CA0C11"/>
    <a:srgbClr val="A40418"/>
    <a:srgbClr val="D50F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89" autoAdjust="0"/>
    <p:restoredTop sz="95952" autoAdjust="0"/>
  </p:normalViewPr>
  <p:slideViewPr>
    <p:cSldViewPr snapToGrid="0" snapToObjects="1">
      <p:cViewPr varScale="1">
        <p:scale>
          <a:sx n="116" d="100"/>
          <a:sy n="116" d="100"/>
        </p:scale>
        <p:origin x="432" y="176"/>
      </p:cViewPr>
      <p:guideLst>
        <p:guide orient="horz"/>
        <p:guide pos="7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5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4.xml"/><Relationship Id="rId32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3.xml"/><Relationship Id="rId28" Type="http://schemas.openxmlformats.org/officeDocument/2006/relationships/slide" Target="slides/slide8.xml"/><Relationship Id="rId36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2.xml"/><Relationship Id="rId27" Type="http://schemas.openxmlformats.org/officeDocument/2006/relationships/slide" Target="slides/slide7.xml"/><Relationship Id="rId30" Type="http://schemas.openxmlformats.org/officeDocument/2006/relationships/slide" Target="slides/slide10.xml"/><Relationship Id="rId35" Type="http://schemas.openxmlformats.org/officeDocument/2006/relationships/theme" Target="theme/theme1.xml"/><Relationship Id="rId8" Type="http://schemas.openxmlformats.org/officeDocument/2006/relationships/slideMaster" Target="slideMasters/slideMaster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3480A2-FD62-F347-A624-7FB4C45C2EA0}" type="doc">
      <dgm:prSet loTypeId="urn:microsoft.com/office/officeart/2005/8/layout/venn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85A1DEDF-DE12-454F-BCE7-3311B90C51CD}">
      <dgm:prSet phldrT="[Text]" custT="1"/>
      <dgm:spPr/>
      <dgm:t>
        <a:bodyPr/>
        <a:lstStyle/>
        <a:p>
          <a:r>
            <a:rPr lang="en-GB" sz="2400" dirty="0"/>
            <a:t>Snappy Start</a:t>
          </a:r>
        </a:p>
      </dgm:t>
    </dgm:pt>
    <dgm:pt modelId="{303EB430-8716-DD4A-A511-A397F13AF542}" type="parTrans" cxnId="{2FB39E98-3163-DD43-A024-BDFB88B0CF64}">
      <dgm:prSet/>
      <dgm:spPr/>
      <dgm:t>
        <a:bodyPr/>
        <a:lstStyle/>
        <a:p>
          <a:endParaRPr lang="en-GB"/>
        </a:p>
      </dgm:t>
    </dgm:pt>
    <dgm:pt modelId="{90AF82C8-0A07-C14B-8125-8FD6C8B52CB8}" type="sibTrans" cxnId="{2FB39E98-3163-DD43-A024-BDFB88B0CF64}">
      <dgm:prSet/>
      <dgm:spPr/>
      <dgm:t>
        <a:bodyPr/>
        <a:lstStyle/>
        <a:p>
          <a:endParaRPr lang="en-GB"/>
        </a:p>
      </dgm:t>
    </dgm:pt>
    <dgm:pt modelId="{A3CB95C1-D38D-9D4D-8771-11D44067472F}">
      <dgm:prSet phldrT="[Text]"/>
      <dgm:spPr/>
      <dgm:t>
        <a:bodyPr/>
        <a:lstStyle/>
        <a:p>
          <a:r>
            <a:rPr lang="en-GB" dirty="0"/>
            <a:t>Context</a:t>
          </a:r>
        </a:p>
      </dgm:t>
    </dgm:pt>
    <dgm:pt modelId="{6BFCDD38-EE30-8E45-9A8D-70778580ACCE}" type="parTrans" cxnId="{FEF16433-D06C-7641-97F5-887E294180C1}">
      <dgm:prSet/>
      <dgm:spPr/>
      <dgm:t>
        <a:bodyPr/>
        <a:lstStyle/>
        <a:p>
          <a:endParaRPr lang="en-GB"/>
        </a:p>
      </dgm:t>
    </dgm:pt>
    <dgm:pt modelId="{927CC608-801E-D64D-818E-4152DC003824}" type="sibTrans" cxnId="{FEF16433-D06C-7641-97F5-887E294180C1}">
      <dgm:prSet/>
      <dgm:spPr/>
      <dgm:t>
        <a:bodyPr/>
        <a:lstStyle/>
        <a:p>
          <a:endParaRPr lang="en-GB"/>
        </a:p>
      </dgm:t>
    </dgm:pt>
    <dgm:pt modelId="{3751BEA8-EE99-574B-AC05-17A8C4DBAFA2}">
      <dgm:prSet phldrT="[Text]"/>
      <dgm:spPr/>
      <dgm:t>
        <a:bodyPr/>
        <a:lstStyle/>
        <a:p>
          <a:r>
            <a:rPr lang="en-GB" dirty="0"/>
            <a:t>Scope</a:t>
          </a:r>
        </a:p>
      </dgm:t>
    </dgm:pt>
    <dgm:pt modelId="{049A13BA-CABD-FD46-AFA0-AB6D3C462AD6}" type="parTrans" cxnId="{C866A01C-424E-2C4A-A731-A2A9636D39CB}">
      <dgm:prSet/>
      <dgm:spPr/>
      <dgm:t>
        <a:bodyPr/>
        <a:lstStyle/>
        <a:p>
          <a:endParaRPr lang="en-GB"/>
        </a:p>
      </dgm:t>
    </dgm:pt>
    <dgm:pt modelId="{DBCAE13C-8E42-EE46-8AC0-94AED2E5D4EA}" type="sibTrans" cxnId="{C866A01C-424E-2C4A-A731-A2A9636D39CB}">
      <dgm:prSet/>
      <dgm:spPr/>
      <dgm:t>
        <a:bodyPr/>
        <a:lstStyle/>
        <a:p>
          <a:endParaRPr lang="en-GB"/>
        </a:p>
      </dgm:t>
    </dgm:pt>
    <dgm:pt modelId="{D3A1E68B-A5CC-A145-B795-5F150F71EB1B}">
      <dgm:prSet phldrT="[Text]"/>
      <dgm:spPr/>
      <dgm:t>
        <a:bodyPr/>
        <a:lstStyle/>
        <a:p>
          <a:r>
            <a:rPr lang="en-GB" dirty="0"/>
            <a:t>Thesis</a:t>
          </a:r>
        </a:p>
      </dgm:t>
    </dgm:pt>
    <dgm:pt modelId="{7AF9A9FA-80A0-2543-8795-43FB936CE8BD}" type="parTrans" cxnId="{2AFF5C6E-1764-1F4E-9030-B450ED77816B}">
      <dgm:prSet/>
      <dgm:spPr/>
      <dgm:t>
        <a:bodyPr/>
        <a:lstStyle/>
        <a:p>
          <a:endParaRPr lang="en-GB"/>
        </a:p>
      </dgm:t>
    </dgm:pt>
    <dgm:pt modelId="{C2C3C591-55DB-6848-AA52-2AD8953D2CC6}" type="sibTrans" cxnId="{2AFF5C6E-1764-1F4E-9030-B450ED77816B}">
      <dgm:prSet/>
      <dgm:spPr/>
      <dgm:t>
        <a:bodyPr/>
        <a:lstStyle/>
        <a:p>
          <a:endParaRPr lang="en-GB"/>
        </a:p>
      </dgm:t>
    </dgm:pt>
    <dgm:pt modelId="{DAA3FA06-D06F-B84A-B9C3-D91A9FFE9042}" type="pres">
      <dgm:prSet presAssocID="{943480A2-FD62-F347-A624-7FB4C45C2EA0}" presName="Name0" presStyleCnt="0">
        <dgm:presLayoutVars>
          <dgm:chMax val="7"/>
          <dgm:resizeHandles val="exact"/>
        </dgm:presLayoutVars>
      </dgm:prSet>
      <dgm:spPr/>
    </dgm:pt>
    <dgm:pt modelId="{47A90A88-3036-E842-88B6-986A6253FF5C}" type="pres">
      <dgm:prSet presAssocID="{943480A2-FD62-F347-A624-7FB4C45C2EA0}" presName="comp1" presStyleCnt="0"/>
      <dgm:spPr/>
    </dgm:pt>
    <dgm:pt modelId="{0150D4AA-C3D3-8F40-AC28-E21D332DA210}" type="pres">
      <dgm:prSet presAssocID="{943480A2-FD62-F347-A624-7FB4C45C2EA0}" presName="circle1" presStyleLbl="node1" presStyleIdx="0" presStyleCnt="4"/>
      <dgm:spPr/>
    </dgm:pt>
    <dgm:pt modelId="{B52DCB83-C740-B64A-8824-3058A8B6AFB3}" type="pres">
      <dgm:prSet presAssocID="{943480A2-FD62-F347-A624-7FB4C45C2EA0}" presName="c1text" presStyleLbl="node1" presStyleIdx="0" presStyleCnt="4">
        <dgm:presLayoutVars>
          <dgm:bulletEnabled val="1"/>
        </dgm:presLayoutVars>
      </dgm:prSet>
      <dgm:spPr/>
    </dgm:pt>
    <dgm:pt modelId="{E4A8A670-CA78-2C4D-8F22-45197B277F01}" type="pres">
      <dgm:prSet presAssocID="{943480A2-FD62-F347-A624-7FB4C45C2EA0}" presName="comp2" presStyleCnt="0"/>
      <dgm:spPr/>
    </dgm:pt>
    <dgm:pt modelId="{06F46B18-590E-0E49-A5BB-44758CA3FD53}" type="pres">
      <dgm:prSet presAssocID="{943480A2-FD62-F347-A624-7FB4C45C2EA0}" presName="circle2" presStyleLbl="node1" presStyleIdx="1" presStyleCnt="4"/>
      <dgm:spPr/>
    </dgm:pt>
    <dgm:pt modelId="{7E9E815B-D724-0044-A30E-C6F607B25816}" type="pres">
      <dgm:prSet presAssocID="{943480A2-FD62-F347-A624-7FB4C45C2EA0}" presName="c2text" presStyleLbl="node1" presStyleIdx="1" presStyleCnt="4">
        <dgm:presLayoutVars>
          <dgm:bulletEnabled val="1"/>
        </dgm:presLayoutVars>
      </dgm:prSet>
      <dgm:spPr/>
    </dgm:pt>
    <dgm:pt modelId="{70E94E1B-1A2D-4F49-BADE-1CA0C6D0FC57}" type="pres">
      <dgm:prSet presAssocID="{943480A2-FD62-F347-A624-7FB4C45C2EA0}" presName="comp3" presStyleCnt="0"/>
      <dgm:spPr/>
    </dgm:pt>
    <dgm:pt modelId="{174674B6-F360-7B4D-823F-2BC4D681ED1E}" type="pres">
      <dgm:prSet presAssocID="{943480A2-FD62-F347-A624-7FB4C45C2EA0}" presName="circle3" presStyleLbl="node1" presStyleIdx="2" presStyleCnt="4"/>
      <dgm:spPr/>
    </dgm:pt>
    <dgm:pt modelId="{3C645F6E-1A1D-D045-BAD3-A70B0B7E504A}" type="pres">
      <dgm:prSet presAssocID="{943480A2-FD62-F347-A624-7FB4C45C2EA0}" presName="c3text" presStyleLbl="node1" presStyleIdx="2" presStyleCnt="4">
        <dgm:presLayoutVars>
          <dgm:bulletEnabled val="1"/>
        </dgm:presLayoutVars>
      </dgm:prSet>
      <dgm:spPr/>
    </dgm:pt>
    <dgm:pt modelId="{563E42D2-49BF-CE42-A9E6-70B3795899C2}" type="pres">
      <dgm:prSet presAssocID="{943480A2-FD62-F347-A624-7FB4C45C2EA0}" presName="comp4" presStyleCnt="0"/>
      <dgm:spPr/>
    </dgm:pt>
    <dgm:pt modelId="{DA32AD30-2B77-264E-B87C-74D07D4C6595}" type="pres">
      <dgm:prSet presAssocID="{943480A2-FD62-F347-A624-7FB4C45C2EA0}" presName="circle4" presStyleLbl="node1" presStyleIdx="3" presStyleCnt="4"/>
      <dgm:spPr/>
    </dgm:pt>
    <dgm:pt modelId="{AE58C892-0CD5-3945-B6ED-71380010A233}" type="pres">
      <dgm:prSet presAssocID="{943480A2-FD62-F347-A624-7FB4C45C2EA0}" presName="c4text" presStyleLbl="node1" presStyleIdx="3" presStyleCnt="4">
        <dgm:presLayoutVars>
          <dgm:bulletEnabled val="1"/>
        </dgm:presLayoutVars>
      </dgm:prSet>
      <dgm:spPr/>
    </dgm:pt>
  </dgm:ptLst>
  <dgm:cxnLst>
    <dgm:cxn modelId="{2DB39B06-A361-8344-BFD2-E44266399AD9}" type="presOf" srcId="{D3A1E68B-A5CC-A145-B795-5F150F71EB1B}" destId="{AE58C892-0CD5-3945-B6ED-71380010A233}" srcOrd="1" destOrd="0" presId="urn:microsoft.com/office/officeart/2005/8/layout/venn2"/>
    <dgm:cxn modelId="{C866A01C-424E-2C4A-A731-A2A9636D39CB}" srcId="{943480A2-FD62-F347-A624-7FB4C45C2EA0}" destId="{3751BEA8-EE99-574B-AC05-17A8C4DBAFA2}" srcOrd="2" destOrd="0" parTransId="{049A13BA-CABD-FD46-AFA0-AB6D3C462AD6}" sibTransId="{DBCAE13C-8E42-EE46-8AC0-94AED2E5D4EA}"/>
    <dgm:cxn modelId="{E986AD1C-B23C-FA41-96CE-ABE0AE9CCFFB}" type="presOf" srcId="{85A1DEDF-DE12-454F-BCE7-3311B90C51CD}" destId="{B52DCB83-C740-B64A-8824-3058A8B6AFB3}" srcOrd="1" destOrd="0" presId="urn:microsoft.com/office/officeart/2005/8/layout/venn2"/>
    <dgm:cxn modelId="{B5471924-E0D4-A342-8E5E-F7F2AD33B618}" type="presOf" srcId="{D3A1E68B-A5CC-A145-B795-5F150F71EB1B}" destId="{DA32AD30-2B77-264E-B87C-74D07D4C6595}" srcOrd="0" destOrd="0" presId="urn:microsoft.com/office/officeart/2005/8/layout/venn2"/>
    <dgm:cxn modelId="{5FD3712C-0704-9A45-B40F-F7FBB1C7F6DD}" type="presOf" srcId="{A3CB95C1-D38D-9D4D-8771-11D44067472F}" destId="{06F46B18-590E-0E49-A5BB-44758CA3FD53}" srcOrd="0" destOrd="0" presId="urn:microsoft.com/office/officeart/2005/8/layout/venn2"/>
    <dgm:cxn modelId="{FEF16433-D06C-7641-97F5-887E294180C1}" srcId="{943480A2-FD62-F347-A624-7FB4C45C2EA0}" destId="{A3CB95C1-D38D-9D4D-8771-11D44067472F}" srcOrd="1" destOrd="0" parTransId="{6BFCDD38-EE30-8E45-9A8D-70778580ACCE}" sibTransId="{927CC608-801E-D64D-818E-4152DC003824}"/>
    <dgm:cxn modelId="{BE1FFA38-2B75-7D4A-B6D7-A32F4A4CDD4E}" type="presOf" srcId="{3751BEA8-EE99-574B-AC05-17A8C4DBAFA2}" destId="{174674B6-F360-7B4D-823F-2BC4D681ED1E}" srcOrd="0" destOrd="0" presId="urn:microsoft.com/office/officeart/2005/8/layout/venn2"/>
    <dgm:cxn modelId="{505A715B-A6CF-6B40-A7F2-B4363BD38567}" type="presOf" srcId="{85A1DEDF-DE12-454F-BCE7-3311B90C51CD}" destId="{0150D4AA-C3D3-8F40-AC28-E21D332DA210}" srcOrd="0" destOrd="0" presId="urn:microsoft.com/office/officeart/2005/8/layout/venn2"/>
    <dgm:cxn modelId="{2AFF5C6E-1764-1F4E-9030-B450ED77816B}" srcId="{943480A2-FD62-F347-A624-7FB4C45C2EA0}" destId="{D3A1E68B-A5CC-A145-B795-5F150F71EB1B}" srcOrd="3" destOrd="0" parTransId="{7AF9A9FA-80A0-2543-8795-43FB936CE8BD}" sibTransId="{C2C3C591-55DB-6848-AA52-2AD8953D2CC6}"/>
    <dgm:cxn modelId="{9FC61676-9C31-254C-80EE-BDD217304EEE}" type="presOf" srcId="{3751BEA8-EE99-574B-AC05-17A8C4DBAFA2}" destId="{3C645F6E-1A1D-D045-BAD3-A70B0B7E504A}" srcOrd="1" destOrd="0" presId="urn:microsoft.com/office/officeart/2005/8/layout/venn2"/>
    <dgm:cxn modelId="{2FB39E98-3163-DD43-A024-BDFB88B0CF64}" srcId="{943480A2-FD62-F347-A624-7FB4C45C2EA0}" destId="{85A1DEDF-DE12-454F-BCE7-3311B90C51CD}" srcOrd="0" destOrd="0" parTransId="{303EB430-8716-DD4A-A511-A397F13AF542}" sibTransId="{90AF82C8-0A07-C14B-8125-8FD6C8B52CB8}"/>
    <dgm:cxn modelId="{72D609AB-28BD-504A-B879-7EE66157D674}" type="presOf" srcId="{943480A2-FD62-F347-A624-7FB4C45C2EA0}" destId="{DAA3FA06-D06F-B84A-B9C3-D91A9FFE9042}" srcOrd="0" destOrd="0" presId="urn:microsoft.com/office/officeart/2005/8/layout/venn2"/>
    <dgm:cxn modelId="{E9C0D8AB-EC8B-AF4E-9373-F0987BEE1D74}" type="presOf" srcId="{A3CB95C1-D38D-9D4D-8771-11D44067472F}" destId="{7E9E815B-D724-0044-A30E-C6F607B25816}" srcOrd="1" destOrd="0" presId="urn:microsoft.com/office/officeart/2005/8/layout/venn2"/>
    <dgm:cxn modelId="{658BE0C2-38F2-C24C-B781-92EBFBD81AB0}" type="presParOf" srcId="{DAA3FA06-D06F-B84A-B9C3-D91A9FFE9042}" destId="{47A90A88-3036-E842-88B6-986A6253FF5C}" srcOrd="0" destOrd="0" presId="urn:microsoft.com/office/officeart/2005/8/layout/venn2"/>
    <dgm:cxn modelId="{8986369C-2EE1-6743-97C8-F65E9BAB4A01}" type="presParOf" srcId="{47A90A88-3036-E842-88B6-986A6253FF5C}" destId="{0150D4AA-C3D3-8F40-AC28-E21D332DA210}" srcOrd="0" destOrd="0" presId="urn:microsoft.com/office/officeart/2005/8/layout/venn2"/>
    <dgm:cxn modelId="{85C1C132-813A-5145-9A24-01545A7C378C}" type="presParOf" srcId="{47A90A88-3036-E842-88B6-986A6253FF5C}" destId="{B52DCB83-C740-B64A-8824-3058A8B6AFB3}" srcOrd="1" destOrd="0" presId="urn:microsoft.com/office/officeart/2005/8/layout/venn2"/>
    <dgm:cxn modelId="{2EB21DE5-E248-6B47-90A5-0D8D34A8B724}" type="presParOf" srcId="{DAA3FA06-D06F-B84A-B9C3-D91A9FFE9042}" destId="{E4A8A670-CA78-2C4D-8F22-45197B277F01}" srcOrd="1" destOrd="0" presId="urn:microsoft.com/office/officeart/2005/8/layout/venn2"/>
    <dgm:cxn modelId="{DA9FFB93-F957-5645-8023-9DAEF450B0A8}" type="presParOf" srcId="{E4A8A670-CA78-2C4D-8F22-45197B277F01}" destId="{06F46B18-590E-0E49-A5BB-44758CA3FD53}" srcOrd="0" destOrd="0" presId="urn:microsoft.com/office/officeart/2005/8/layout/venn2"/>
    <dgm:cxn modelId="{11B5C023-91E0-3B40-BE44-23FF03526257}" type="presParOf" srcId="{E4A8A670-CA78-2C4D-8F22-45197B277F01}" destId="{7E9E815B-D724-0044-A30E-C6F607B25816}" srcOrd="1" destOrd="0" presId="urn:microsoft.com/office/officeart/2005/8/layout/venn2"/>
    <dgm:cxn modelId="{9A8FBCD5-2968-F84A-9B65-6D72194AEF31}" type="presParOf" srcId="{DAA3FA06-D06F-B84A-B9C3-D91A9FFE9042}" destId="{70E94E1B-1A2D-4F49-BADE-1CA0C6D0FC57}" srcOrd="2" destOrd="0" presId="urn:microsoft.com/office/officeart/2005/8/layout/venn2"/>
    <dgm:cxn modelId="{27296ECA-C9D5-BC4A-9E8B-6B0FE60D636F}" type="presParOf" srcId="{70E94E1B-1A2D-4F49-BADE-1CA0C6D0FC57}" destId="{174674B6-F360-7B4D-823F-2BC4D681ED1E}" srcOrd="0" destOrd="0" presId="urn:microsoft.com/office/officeart/2005/8/layout/venn2"/>
    <dgm:cxn modelId="{E20A8D47-98BD-B14F-BCB6-C5863BE5A932}" type="presParOf" srcId="{70E94E1B-1A2D-4F49-BADE-1CA0C6D0FC57}" destId="{3C645F6E-1A1D-D045-BAD3-A70B0B7E504A}" srcOrd="1" destOrd="0" presId="urn:microsoft.com/office/officeart/2005/8/layout/venn2"/>
    <dgm:cxn modelId="{154E36F9-5467-A545-B43C-A2C666E083BD}" type="presParOf" srcId="{DAA3FA06-D06F-B84A-B9C3-D91A9FFE9042}" destId="{563E42D2-49BF-CE42-A9E6-70B3795899C2}" srcOrd="3" destOrd="0" presId="urn:microsoft.com/office/officeart/2005/8/layout/venn2"/>
    <dgm:cxn modelId="{3A10E245-BB7A-E54A-8025-6CF4A8092A32}" type="presParOf" srcId="{563E42D2-49BF-CE42-A9E6-70B3795899C2}" destId="{DA32AD30-2B77-264E-B87C-74D07D4C6595}" srcOrd="0" destOrd="0" presId="urn:microsoft.com/office/officeart/2005/8/layout/venn2"/>
    <dgm:cxn modelId="{1CBE9ABD-9049-0C47-B8B2-8CA077705C32}" type="presParOf" srcId="{563E42D2-49BF-CE42-A9E6-70B3795899C2}" destId="{AE58C892-0CD5-3945-B6ED-71380010A233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50D4AA-C3D3-8F40-AC28-E21D332DA210}">
      <dsp:nvSpPr>
        <dsp:cNvPr id="0" name=""/>
        <dsp:cNvSpPr/>
      </dsp:nvSpPr>
      <dsp:spPr>
        <a:xfrm>
          <a:off x="1704813" y="0"/>
          <a:ext cx="6850251" cy="685025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Snappy Start</a:t>
          </a:r>
        </a:p>
      </dsp:txBody>
      <dsp:txXfrm>
        <a:off x="4172273" y="342512"/>
        <a:ext cx="1915330" cy="1027537"/>
      </dsp:txXfrm>
    </dsp:sp>
    <dsp:sp modelId="{06F46B18-590E-0E49-A5BB-44758CA3FD53}">
      <dsp:nvSpPr>
        <dsp:cNvPr id="0" name=""/>
        <dsp:cNvSpPr/>
      </dsp:nvSpPr>
      <dsp:spPr>
        <a:xfrm>
          <a:off x="2389838" y="1370050"/>
          <a:ext cx="5480200" cy="54802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Context</a:t>
          </a:r>
        </a:p>
      </dsp:txBody>
      <dsp:txXfrm>
        <a:off x="4172273" y="1698862"/>
        <a:ext cx="1915330" cy="986436"/>
      </dsp:txXfrm>
    </dsp:sp>
    <dsp:sp modelId="{174674B6-F360-7B4D-823F-2BC4D681ED1E}">
      <dsp:nvSpPr>
        <dsp:cNvPr id="0" name=""/>
        <dsp:cNvSpPr/>
      </dsp:nvSpPr>
      <dsp:spPr>
        <a:xfrm>
          <a:off x="3074863" y="2740100"/>
          <a:ext cx="4110150" cy="411015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Scope</a:t>
          </a:r>
        </a:p>
      </dsp:txBody>
      <dsp:txXfrm>
        <a:off x="4172273" y="3048361"/>
        <a:ext cx="1915330" cy="924783"/>
      </dsp:txXfrm>
    </dsp:sp>
    <dsp:sp modelId="{DA32AD30-2B77-264E-B87C-74D07D4C6595}">
      <dsp:nvSpPr>
        <dsp:cNvPr id="0" name=""/>
        <dsp:cNvSpPr/>
      </dsp:nvSpPr>
      <dsp:spPr>
        <a:xfrm>
          <a:off x="3759888" y="4110150"/>
          <a:ext cx="2740100" cy="274010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Thesis</a:t>
          </a:r>
        </a:p>
      </dsp:txBody>
      <dsp:txXfrm>
        <a:off x="4161167" y="4795175"/>
        <a:ext cx="1937543" cy="1370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BEC6BF-855C-1F4B-8DBD-06C607AD78BD}" type="datetimeFigureOut">
              <a:rPr lang="en-US" smtClean="0"/>
              <a:t>11/1/21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A32809-CFA6-4740-90F9-9C01B81C35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801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tiff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71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9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83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4857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7256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494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47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542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86830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1504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8264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1339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5744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986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63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100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204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45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255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850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C+M_04180_UnveilingMat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57200" y="20399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810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</p:sldLayoutIdLst>
  <p:txStyles>
    <p:titleStyle>
      <a:lvl1pPr algn="ctr" defTabSz="457039" rtl="0" eaLnBrk="1" latinLnBrk="0" hangingPunct="1">
        <a:spcBef>
          <a:spcPct val="0"/>
        </a:spcBef>
        <a:buNone/>
        <a:defRPr sz="3600" kern="1200" cap="all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C+M_04180_UnveilingMat10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889000" y="1054102"/>
            <a:ext cx="54737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889000" y="2392366"/>
            <a:ext cx="5473700" cy="3390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12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</p:sldLayoutIdLst>
  <p:txStyles>
    <p:titleStyle>
      <a:lvl1pPr algn="l" defTabSz="457039" rtl="0" eaLnBrk="1" latinLnBrk="0" hangingPunct="1">
        <a:spcBef>
          <a:spcPct val="0"/>
        </a:spcBef>
        <a:buNone/>
        <a:defRPr sz="2800" kern="1200">
          <a:solidFill>
            <a:srgbClr val="00599A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C+M_04180_UnveilingMat13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1104900" y="706438"/>
            <a:ext cx="62611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104900" y="2032001"/>
            <a:ext cx="6261100" cy="382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58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</p:sldLayoutIdLst>
  <p:txStyles>
    <p:titleStyle>
      <a:lvl1pPr algn="l" defTabSz="191944" rtl="0" eaLnBrk="1" latinLnBrk="0" hangingPunct="1">
        <a:spcBef>
          <a:spcPct val="0"/>
        </a:spcBef>
        <a:buNone/>
        <a:defRPr sz="28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143959" indent="-143959" algn="l" defTabSz="191944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11910" indent="-119965" algn="l" defTabSz="191944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479861" indent="-95972" algn="l" defTabSz="19194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71806" indent="-95972" algn="l" defTabSz="191944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863750" indent="-95972" algn="l" defTabSz="191944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55695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47639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39583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31528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191944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383889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575834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767778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959722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151667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343611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535555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C+M_04180_UnveilingMat14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1104900" y="706438"/>
            <a:ext cx="62611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104900" y="2032001"/>
            <a:ext cx="6261100" cy="382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500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txStyles>
    <p:titleStyle>
      <a:lvl1pPr algn="l" defTabSz="191944" rtl="0" eaLnBrk="1" latinLnBrk="0" hangingPunct="1">
        <a:spcBef>
          <a:spcPct val="0"/>
        </a:spcBef>
        <a:buNone/>
        <a:defRPr sz="2800" kern="1200">
          <a:solidFill>
            <a:srgbClr val="005191"/>
          </a:solidFill>
          <a:latin typeface="+mj-lt"/>
          <a:ea typeface="+mj-ea"/>
          <a:cs typeface="+mj-cs"/>
        </a:defRPr>
      </a:lvl1pPr>
    </p:titleStyle>
    <p:bodyStyle>
      <a:lvl1pPr marL="143959" indent="-143959" algn="l" defTabSz="191944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11910" indent="-119965" algn="l" defTabSz="191944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479861" indent="-95972" algn="l" defTabSz="19194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71806" indent="-95972" algn="l" defTabSz="191944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863750" indent="-95972" algn="l" defTabSz="191944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55695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47639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39583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31528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191944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383889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575834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767778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959722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151667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343611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535555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C+M_04180_UnveilingMat15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1104900" y="1717675"/>
            <a:ext cx="62611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1104900" y="3043238"/>
            <a:ext cx="6261100" cy="3154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090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</p:sldLayoutIdLst>
  <p:txStyles>
    <p:titleStyle>
      <a:lvl1pPr algn="l" defTabSz="191944" rtl="0" eaLnBrk="1" latinLnBrk="0" hangingPunct="1">
        <a:spcBef>
          <a:spcPct val="0"/>
        </a:spcBef>
        <a:buNone/>
        <a:defRPr sz="28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143959" indent="-143959" algn="l" defTabSz="191944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11910" indent="-119965" algn="l" defTabSz="191944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479861" indent="-95972" algn="l" defTabSz="19194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71806" indent="-95972" algn="l" defTabSz="191944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863750" indent="-95972" algn="l" defTabSz="191944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55695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47639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39583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31528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191944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383889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575834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767778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959722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151667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343611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535555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C+M_04180_UnveilingMat16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1104900" y="1717675"/>
            <a:ext cx="62611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104900" y="3043238"/>
            <a:ext cx="6261100" cy="3154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73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</p:sldLayoutIdLst>
  <p:txStyles>
    <p:titleStyle>
      <a:lvl1pPr algn="l" defTabSz="191944" rtl="0" eaLnBrk="1" latinLnBrk="0" hangingPunct="1">
        <a:spcBef>
          <a:spcPct val="0"/>
        </a:spcBef>
        <a:buNone/>
        <a:defRPr sz="2800" kern="1200">
          <a:solidFill>
            <a:srgbClr val="005191"/>
          </a:solidFill>
          <a:latin typeface="+mj-lt"/>
          <a:ea typeface="+mj-ea"/>
          <a:cs typeface="+mj-cs"/>
        </a:defRPr>
      </a:lvl1pPr>
    </p:titleStyle>
    <p:bodyStyle>
      <a:lvl1pPr marL="143959" indent="-143959" algn="l" defTabSz="191944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11910" indent="-119965" algn="l" defTabSz="191944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479861" indent="-95972" algn="l" defTabSz="19194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71806" indent="-95972" algn="l" defTabSz="191944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863750" indent="-95972" algn="l" defTabSz="191944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55695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47639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39583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31528" indent="-95972" algn="l" defTabSz="191944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191944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383889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575834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767778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959722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151667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343611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535555" algn="l" defTabSz="19194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C+M_04180_UnveilingMat17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1104900" y="1196975"/>
            <a:ext cx="62611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104900" y="2522538"/>
            <a:ext cx="6261100" cy="292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747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</p:sldLayoutIdLst>
  <p:txStyles>
    <p:titleStyle>
      <a:lvl1pPr algn="l" defTabSz="457039" rtl="0" eaLnBrk="1" latinLnBrk="0" hangingPunct="1">
        <a:spcBef>
          <a:spcPct val="0"/>
        </a:spcBef>
        <a:buNone/>
        <a:defRPr sz="2800" kern="1200" cap="none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C+M_04180_UnveilingMat18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1104900" y="1196975"/>
            <a:ext cx="62611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1104900" y="2522538"/>
            <a:ext cx="6261100" cy="292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293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457039" rtl="0" eaLnBrk="1" latinLnBrk="0" hangingPunct="1">
        <a:spcBef>
          <a:spcPct val="0"/>
        </a:spcBef>
        <a:buNone/>
        <a:defRPr sz="2800" kern="1200" cap="none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UC+M_04180_UnveilingMatPages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941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C+M_04180_UnveilingMatPages2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306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C+M_04180_UnveilingMatPages3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80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C+M_04180_UnveilingMat2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457200" y="2052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</p:sldLayoutIdLst>
  <p:txStyles>
    <p:titleStyle>
      <a:lvl1pPr algn="ctr" defTabSz="457039" rtl="0" eaLnBrk="1" latinLnBrk="0" hangingPunct="1">
        <a:spcBef>
          <a:spcPct val="0"/>
        </a:spcBef>
        <a:buNone/>
        <a:defRPr sz="3600" kern="1200" cap="all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C+M_04180_UnveilingMatPages4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814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C+M_04180_UnveilingMat3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78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486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</p:sldLayoutIdLst>
  <p:txStyles>
    <p:titleStyle>
      <a:lvl1pPr algn="ctr" defTabSz="457039" rtl="0" eaLnBrk="1" latinLnBrk="0" hangingPunct="1">
        <a:spcBef>
          <a:spcPct val="0"/>
        </a:spcBef>
        <a:buNone/>
        <a:defRPr sz="3600" kern="1200" cap="all">
          <a:solidFill>
            <a:srgbClr val="0E3C75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C+M_04180_UnveilingMat4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927100" y="774700"/>
            <a:ext cx="4127500" cy="2616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013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</p:sldLayoutIdLst>
  <p:txStyles>
    <p:titleStyle>
      <a:lvl1pPr algn="l" defTabSz="457039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C+M_04180_UnveilingMat5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457200" y="3957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879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txStyles>
    <p:titleStyle>
      <a:lvl1pPr algn="ctr" defTabSz="457039" rtl="0" eaLnBrk="1" latinLnBrk="0" hangingPunct="1">
        <a:spcBef>
          <a:spcPct val="0"/>
        </a:spcBef>
        <a:buNone/>
        <a:defRPr sz="3600" kern="1200" cap="all">
          <a:solidFill>
            <a:srgbClr val="005294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C+M_04180_UnveilingMat6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1104900" y="706438"/>
            <a:ext cx="660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1104900" y="2032001"/>
            <a:ext cx="6604000" cy="3822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882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</p:sldLayoutIdLst>
  <p:txStyles>
    <p:titleStyle>
      <a:lvl1pPr algn="l" defTabSz="457039" rtl="0" eaLnBrk="1" latinLnBrk="0" hangingPunct="1">
        <a:spcBef>
          <a:spcPct val="0"/>
        </a:spcBef>
        <a:buNone/>
        <a:defRPr sz="2800" kern="1200">
          <a:solidFill>
            <a:srgbClr val="0E3C75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C+M_04180_UnveilingMat7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1104900" y="706438"/>
            <a:ext cx="62611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1104900" y="2032000"/>
            <a:ext cx="6261100" cy="4152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54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</p:sldLayoutIdLst>
  <p:txStyles>
    <p:titleStyle>
      <a:lvl1pPr algn="l" defTabSz="457039" rtl="0" eaLnBrk="1" latinLnBrk="0" hangingPunct="1">
        <a:spcBef>
          <a:spcPct val="0"/>
        </a:spcBef>
        <a:buNone/>
        <a:defRPr sz="2800" kern="1200">
          <a:solidFill>
            <a:srgbClr val="0E3C75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UC+M_04180_UnveilingMat8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UC+M_04180_UnveilingMat8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1104900" y="706438"/>
            <a:ext cx="62611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104900" y="2032000"/>
            <a:ext cx="6261100" cy="4152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054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</p:sldLayoutIdLst>
  <p:txStyles>
    <p:titleStyle>
      <a:lvl1pPr algn="l" defTabSz="457039" rtl="0" eaLnBrk="1" latinLnBrk="0" hangingPunct="1">
        <a:spcBef>
          <a:spcPct val="0"/>
        </a:spcBef>
        <a:buNone/>
        <a:defRPr sz="2800" kern="1200">
          <a:solidFill>
            <a:srgbClr val="0E3C75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C+M_04180_UnveilingMat9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3073400" y="858838"/>
            <a:ext cx="54737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3073400" y="2197102"/>
            <a:ext cx="5473700" cy="3390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386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</p:sldLayoutIdLst>
  <p:txStyles>
    <p:titleStyle>
      <a:lvl1pPr algn="l" defTabSz="457039" rtl="0" eaLnBrk="1" latinLnBrk="0" hangingPunct="1">
        <a:spcBef>
          <a:spcPct val="0"/>
        </a:spcBef>
        <a:buNone/>
        <a:defRPr sz="2800" kern="1200">
          <a:solidFill>
            <a:srgbClr val="0E3C75"/>
          </a:solidFill>
          <a:latin typeface="+mj-lt"/>
          <a:ea typeface="+mj-ea"/>
          <a:cs typeface="+mj-cs"/>
        </a:defRPr>
      </a:lvl1pPr>
    </p:titleStyle>
    <p:bodyStyle>
      <a:lvl1pPr marL="342779" indent="-342779" algn="l" defTabSz="45703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88" indent="-285650" algn="l" defTabSz="45703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8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36" indent="-228520" algn="l" defTabSz="457039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6" indent="-228520" algn="l" defTabSz="457039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1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54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9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32" indent="-228520" algn="l" defTabSz="45703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9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7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18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56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95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34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7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457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11FE-DF5E-2E42-B20C-49BE50E89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Beginnings</a:t>
            </a:r>
          </a:p>
        </p:txBody>
      </p:sp>
    </p:spTree>
    <p:extLst>
      <p:ext uri="{BB962C8B-B14F-4D97-AF65-F5344CB8AC3E}">
        <p14:creationId xmlns:p14="http://schemas.microsoft.com/office/powerpoint/2010/main" val="3212369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04866-A459-514F-B5E4-E0CACD2EB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Essay 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4EA02-8058-9A41-8475-EBDC932D5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Turn now to your own essay and do any of the following:</a:t>
            </a:r>
          </a:p>
          <a:p>
            <a:r>
              <a:rPr lang="en-US" dirty="0"/>
              <a:t> Outline your introductory paragraph</a:t>
            </a:r>
          </a:p>
          <a:p>
            <a:r>
              <a:rPr lang="en-US" dirty="0"/>
              <a:t> Do a writing pomodoro, focusing on your introduction</a:t>
            </a:r>
          </a:p>
          <a:p>
            <a:r>
              <a:rPr lang="en-US" dirty="0"/>
              <a:t> Revise your introduction according to what you’ve learned today</a:t>
            </a:r>
          </a:p>
        </p:txBody>
      </p:sp>
    </p:spTree>
    <p:extLst>
      <p:ext uri="{BB962C8B-B14F-4D97-AF65-F5344CB8AC3E}">
        <p14:creationId xmlns:p14="http://schemas.microsoft.com/office/powerpoint/2010/main" val="1626823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FC580-9A96-424F-9C9D-E0FC08DFC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0553D-EDD1-EC48-9169-AD919819D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You can write your intro at any time</a:t>
            </a:r>
          </a:p>
          <a:p>
            <a:r>
              <a:rPr lang="en-US" dirty="0"/>
              <a:t> All good intros have</a:t>
            </a:r>
          </a:p>
          <a:p>
            <a:pPr lvl="1"/>
            <a:r>
              <a:rPr lang="en-US" dirty="0"/>
              <a:t> a snappy start</a:t>
            </a:r>
          </a:p>
          <a:p>
            <a:pPr lvl="1"/>
            <a:r>
              <a:rPr lang="en-US" dirty="0"/>
              <a:t> context</a:t>
            </a:r>
          </a:p>
          <a:p>
            <a:pPr lvl="1"/>
            <a:r>
              <a:rPr lang="en-US" dirty="0"/>
              <a:t> scope</a:t>
            </a:r>
          </a:p>
          <a:p>
            <a:pPr lvl="1"/>
            <a:r>
              <a:rPr lang="en-US" dirty="0"/>
              <a:t> a thesis statement!</a:t>
            </a:r>
          </a:p>
        </p:txBody>
      </p:sp>
    </p:spTree>
    <p:extLst>
      <p:ext uri="{BB962C8B-B14F-4D97-AF65-F5344CB8AC3E}">
        <p14:creationId xmlns:p14="http://schemas.microsoft.com/office/powerpoint/2010/main" val="2833111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DD769B-4899-284D-94D4-9DCF5A274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13" y="332996"/>
            <a:ext cx="5533893" cy="54453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C5E289-7D10-6046-97FC-0B0A2B5C1F67}"/>
              </a:ext>
            </a:extLst>
          </p:cNvPr>
          <p:cNvSpPr txBox="1"/>
          <p:nvPr/>
        </p:nvSpPr>
        <p:spPr>
          <a:xfrm>
            <a:off x="6081311" y="627961"/>
            <a:ext cx="276523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 you dread writing introductions and conclusions?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You’re not alone!</a:t>
            </a:r>
          </a:p>
        </p:txBody>
      </p:sp>
    </p:spTree>
    <p:extLst>
      <p:ext uri="{BB962C8B-B14F-4D97-AF65-F5344CB8AC3E}">
        <p14:creationId xmlns:p14="http://schemas.microsoft.com/office/powerpoint/2010/main" val="1542857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002EC-D9F9-D14C-8AE0-247DF4BDB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918CB-27DC-B440-9E44-B1B0C25A8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Good vs. Bad Introductions</a:t>
            </a:r>
          </a:p>
          <a:p>
            <a:r>
              <a:rPr lang="en-US" dirty="0"/>
              <a:t> Introduction revision exercise</a:t>
            </a:r>
          </a:p>
          <a:p>
            <a:r>
              <a:rPr lang="en-US" dirty="0"/>
              <a:t> Research essay introductions</a:t>
            </a:r>
          </a:p>
        </p:txBody>
      </p:sp>
    </p:spTree>
    <p:extLst>
      <p:ext uri="{BB962C8B-B14F-4D97-AF65-F5344CB8AC3E}">
        <p14:creationId xmlns:p14="http://schemas.microsoft.com/office/powerpoint/2010/main" val="3484860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E4033-B0C0-ED44-8566-C8587F232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an introduction look like?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20B81-C702-6749-BFA9-8EE314D69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Length depends on what you’re writing</a:t>
            </a:r>
          </a:p>
          <a:p>
            <a:r>
              <a:rPr lang="en-US" dirty="0"/>
              <a:t> Provides context for your essay</a:t>
            </a:r>
          </a:p>
          <a:p>
            <a:r>
              <a:rPr lang="en-US" dirty="0"/>
              <a:t> Introduce the scope of your essay</a:t>
            </a:r>
          </a:p>
          <a:p>
            <a:r>
              <a:rPr lang="en-US" dirty="0"/>
              <a:t> End with the thesis statement</a:t>
            </a:r>
          </a:p>
        </p:txBody>
      </p:sp>
    </p:spTree>
    <p:extLst>
      <p:ext uri="{BB962C8B-B14F-4D97-AF65-F5344CB8AC3E}">
        <p14:creationId xmlns:p14="http://schemas.microsoft.com/office/powerpoint/2010/main" val="2095228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0B73B-07D6-144E-987A-502C897EC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 bad introduction look like?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6BD56-769E-9440-83F1-F01968233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Broad/off-topic opening or sweeping generalizations</a:t>
            </a:r>
          </a:p>
          <a:p>
            <a:r>
              <a:rPr lang="en-US" dirty="0"/>
              <a:t> Using dictionary definitions</a:t>
            </a:r>
          </a:p>
          <a:p>
            <a:r>
              <a:rPr lang="en-US" dirty="0"/>
              <a:t> Takes too long to get to the point</a:t>
            </a:r>
          </a:p>
          <a:p>
            <a:r>
              <a:rPr lang="en-US" dirty="0"/>
              <a:t> Repeats the assignment instructions</a:t>
            </a:r>
          </a:p>
          <a:p>
            <a:r>
              <a:rPr lang="en-US" dirty="0"/>
              <a:t> Does not provide context</a:t>
            </a:r>
          </a:p>
          <a:p>
            <a:r>
              <a:rPr lang="en-US" dirty="0"/>
              <a:t> Does not provide scope</a:t>
            </a:r>
          </a:p>
          <a:p>
            <a:r>
              <a:rPr lang="en-US" dirty="0"/>
              <a:t> Does not have a thesis statement</a:t>
            </a:r>
          </a:p>
        </p:txBody>
      </p:sp>
    </p:spTree>
    <p:extLst>
      <p:ext uri="{BB962C8B-B14F-4D97-AF65-F5344CB8AC3E}">
        <p14:creationId xmlns:p14="http://schemas.microsoft.com/office/powerpoint/2010/main" val="4175081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E96A-4E0C-FD4F-8A81-73528F4EE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 good introduction look like?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B9040-482F-7E43-8258-265447070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Can start with an interesting fact/statistic/quotation (a hook)</a:t>
            </a:r>
          </a:p>
          <a:p>
            <a:r>
              <a:rPr lang="en-US" dirty="0"/>
              <a:t> Mentions a common misconception that your essay argues against</a:t>
            </a:r>
          </a:p>
          <a:p>
            <a:r>
              <a:rPr lang="en-US" dirty="0"/>
              <a:t> Gets to the point immediately</a:t>
            </a:r>
          </a:p>
          <a:p>
            <a:r>
              <a:rPr lang="en-US" dirty="0"/>
              <a:t> Provides context</a:t>
            </a:r>
          </a:p>
          <a:p>
            <a:r>
              <a:rPr lang="en-US" dirty="0"/>
              <a:t> Narrows the essay’s scope</a:t>
            </a:r>
          </a:p>
          <a:p>
            <a:r>
              <a:rPr lang="en-US" dirty="0"/>
              <a:t> Has an effective thesis statement</a:t>
            </a:r>
          </a:p>
        </p:txBody>
      </p:sp>
    </p:spTree>
    <p:extLst>
      <p:ext uri="{BB962C8B-B14F-4D97-AF65-F5344CB8AC3E}">
        <p14:creationId xmlns:p14="http://schemas.microsoft.com/office/powerpoint/2010/main" val="1629194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D3A08-5350-4549-A770-8898E52F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23AF8-4A8A-3141-A7FF-DA1354E0E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small groups, read through the introduction in the “Introduction Exercise” document.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does this introduction do well? What does it do poorly?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Revise your paragraph so that it is more effective.</a:t>
            </a:r>
          </a:p>
        </p:txBody>
      </p:sp>
    </p:spTree>
    <p:extLst>
      <p:ext uri="{BB962C8B-B14F-4D97-AF65-F5344CB8AC3E}">
        <p14:creationId xmlns:p14="http://schemas.microsoft.com/office/powerpoint/2010/main" val="3801002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94D92-0C28-654E-A3E5-6B2147DE1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Successful 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BAE58-BECE-B248-B866-28FD6460F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If you need to write your intro first, make sure you go back and revise later</a:t>
            </a:r>
          </a:p>
          <a:p>
            <a:r>
              <a:rPr lang="en-US" dirty="0"/>
              <a:t> If you need to write your intro last, make sure you have enough time</a:t>
            </a:r>
          </a:p>
          <a:p>
            <a:r>
              <a:rPr lang="en-US" dirty="0"/>
              <a:t> Get to the point as fast as possible</a:t>
            </a:r>
          </a:p>
          <a:p>
            <a:r>
              <a:rPr lang="en-US" dirty="0"/>
              <a:t> Avoid generalizations or too broad/off-topic openings</a:t>
            </a:r>
          </a:p>
        </p:txBody>
      </p:sp>
    </p:spTree>
    <p:extLst>
      <p:ext uri="{BB962C8B-B14F-4D97-AF65-F5344CB8AC3E}">
        <p14:creationId xmlns:p14="http://schemas.microsoft.com/office/powerpoint/2010/main" val="3110763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D885-D9F1-F64E-9ECC-8B9D346C7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518B309-F522-794C-AD23-FA8F407BE0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8112452"/>
              </p:ext>
            </p:extLst>
          </p:nvPr>
        </p:nvGraphicFramePr>
        <p:xfrm>
          <a:off x="-433952" y="7749"/>
          <a:ext cx="10259878" cy="6850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0140546"/>
      </p:ext>
    </p:extLst>
  </p:cSld>
  <p:clrMapOvr>
    <a:masterClrMapping/>
  </p:clrMapOvr>
</p:sld>
</file>

<file path=ppt/theme/theme1.xml><?xml version="1.0" encoding="utf-8"?>
<a:theme xmlns:a="http://schemas.openxmlformats.org/drawingml/2006/main" name="UVic Edge title 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BFC73727-9F21-1749-A563-B11871665D3C}"/>
    </a:ext>
  </a:extLst>
</a:theme>
</file>

<file path=ppt/theme/theme10.xml><?xml version="1.0" encoding="utf-8"?>
<a:theme xmlns:a="http://schemas.openxmlformats.org/drawingml/2006/main" name="UVic Edge content 5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E508DDA9-3FD9-7E4A-AC91-413704A672B1}"/>
    </a:ext>
  </a:extLst>
</a:theme>
</file>

<file path=ppt/theme/theme11.xml><?xml version="1.0" encoding="utf-8"?>
<a:theme xmlns:a="http://schemas.openxmlformats.org/drawingml/2006/main" name="UVic Edge content 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5F1B60B8-BF0E-B04C-AA62-2E62A7E7F028}"/>
    </a:ext>
  </a:extLst>
</a:theme>
</file>

<file path=ppt/theme/theme12.xml><?xml version="1.0" encoding="utf-8"?>
<a:theme xmlns:a="http://schemas.openxmlformats.org/drawingml/2006/main" name="UVic Edge content 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30B39C16-F00C-2145-A72E-046E1C4373EA}"/>
    </a:ext>
  </a:extLst>
</a:theme>
</file>

<file path=ppt/theme/theme13.xml><?xml version="1.0" encoding="utf-8"?>
<a:theme xmlns:a="http://schemas.openxmlformats.org/drawingml/2006/main" name="UVic Edge content 8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97698EDC-330D-FA41-8B1D-E45D111F8396}"/>
    </a:ext>
  </a:extLst>
</a:theme>
</file>

<file path=ppt/theme/theme14.xml><?xml version="1.0" encoding="utf-8"?>
<a:theme xmlns:a="http://schemas.openxmlformats.org/drawingml/2006/main" name="UVic Edge content 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CCA78E90-F553-F246-A197-66E578B56BD3}"/>
    </a:ext>
  </a:extLst>
</a:theme>
</file>

<file path=ppt/theme/theme15.xml><?xml version="1.0" encoding="utf-8"?>
<a:theme xmlns:a="http://schemas.openxmlformats.org/drawingml/2006/main" name="UVic Edge content 1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D26968D2-9799-0F4F-8EDD-09E0B6185987}"/>
    </a:ext>
  </a:extLst>
</a:theme>
</file>

<file path=ppt/theme/theme16.xml><?xml version="1.0" encoding="utf-8"?>
<a:theme xmlns:a="http://schemas.openxmlformats.org/drawingml/2006/main" name="UVic Edge content 1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5018B42D-EF32-624F-817D-EB3362D3C155}"/>
    </a:ext>
  </a:extLst>
</a:theme>
</file>

<file path=ppt/theme/theme17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2AE6E057-F16C-A84F-A180-6D56667EDBB8}"/>
    </a:ext>
  </a:extLst>
</a:theme>
</file>

<file path=ppt/theme/theme18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0B86F86C-84C5-9544-BD83-8C706D7C5472}"/>
    </a:ext>
  </a:extLst>
</a:theme>
</file>

<file path=ppt/theme/theme19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D81321F4-F37F-6D4D-A613-BACFDC818FB4}"/>
    </a:ext>
  </a:extLst>
</a:theme>
</file>

<file path=ppt/theme/theme2.xml><?xml version="1.0" encoding="utf-8"?>
<a:theme xmlns:a="http://schemas.openxmlformats.org/drawingml/2006/main" name="UVic Edge title 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5D6F4428-5E3D-D44B-B4F9-104A6C435B9F}"/>
    </a:ext>
  </a:extLst>
</a:theme>
</file>

<file path=ppt/theme/theme20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E80F4506-9599-2541-8FB0-511DF4FB052D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UVic Edge title 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CBD36921-B469-4449-9992-FB031A203E46}"/>
    </a:ext>
  </a:extLst>
</a:theme>
</file>

<file path=ppt/theme/theme4.xml><?xml version="1.0" encoding="utf-8"?>
<a:theme xmlns:a="http://schemas.openxmlformats.org/drawingml/2006/main" name="UVic Edge title 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9B2CA609-AE6C-F64C-94B8-6EDA0179A33D}"/>
    </a:ext>
  </a:extLst>
</a:theme>
</file>

<file path=ppt/theme/theme5.xml><?xml version="1.0" encoding="utf-8"?>
<a:theme xmlns:a="http://schemas.openxmlformats.org/drawingml/2006/main" name="UVic Edge title 5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F4E8515C-2510-854B-8CA2-E4A2CFED1FC6}"/>
    </a:ext>
  </a:extLst>
</a:theme>
</file>

<file path=ppt/theme/theme6.xml><?xml version="1.0" encoding="utf-8"?>
<a:theme xmlns:a="http://schemas.openxmlformats.org/drawingml/2006/main" name="UVic Edge content 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0C411CD0-199A-CF4D-AC85-6F2CB0FF882B}"/>
    </a:ext>
  </a:extLst>
</a:theme>
</file>

<file path=ppt/theme/theme7.xml><?xml version="1.0" encoding="utf-8"?>
<a:theme xmlns:a="http://schemas.openxmlformats.org/drawingml/2006/main" name="UVic Edge content 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00316FB1-73BF-A542-A6F4-CB0AE3905367}"/>
    </a:ext>
  </a:extLst>
</a:theme>
</file>

<file path=ppt/theme/theme8.xml><?xml version="1.0" encoding="utf-8"?>
<a:theme xmlns:a="http://schemas.openxmlformats.org/drawingml/2006/main" name="UVic Edge content 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6D6410F8-59F2-4240-AB9B-1F44B1C2AAD9}"/>
    </a:ext>
  </a:extLst>
</a:theme>
</file>

<file path=ppt/theme/theme9.xml><?xml version="1.0" encoding="utf-8"?>
<a:theme xmlns:a="http://schemas.openxmlformats.org/drawingml/2006/main" name="UVic Edge content 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VicEdge_PowerPointTemplate" id="{B456EDEA-7E3C-9D41-A920-2049BFA95B44}" vid="{D458B046-4B19-4C43-8EB9-459A68BB97D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UVic Edge title 1</Template>
  <TotalTime>9651</TotalTime>
  <Words>336</Words>
  <Application>Microsoft Macintosh PowerPoint</Application>
  <PresentationFormat>On-screen Show (4:3)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20</vt:i4>
      </vt:variant>
      <vt:variant>
        <vt:lpstr>Slide Titles</vt:lpstr>
      </vt:variant>
      <vt:variant>
        <vt:i4>11</vt:i4>
      </vt:variant>
    </vt:vector>
  </HeadingPairs>
  <TitlesOfParts>
    <vt:vector size="33" baseType="lpstr">
      <vt:lpstr>Arial</vt:lpstr>
      <vt:lpstr>Calibri</vt:lpstr>
      <vt:lpstr>UVic Edge title 1</vt:lpstr>
      <vt:lpstr>UVic Edge title 2</vt:lpstr>
      <vt:lpstr>UVic Edge title 3</vt:lpstr>
      <vt:lpstr>UVic Edge title 4</vt:lpstr>
      <vt:lpstr>UVic Edge title 5</vt:lpstr>
      <vt:lpstr>UVic Edge content 1</vt:lpstr>
      <vt:lpstr>UVic Edge content 2</vt:lpstr>
      <vt:lpstr>UVic Edge content 3</vt:lpstr>
      <vt:lpstr>UVic Edge content 4</vt:lpstr>
      <vt:lpstr>UVic Edge content 5</vt:lpstr>
      <vt:lpstr>UVic Edge content 6</vt:lpstr>
      <vt:lpstr>UVic Edge content 7</vt:lpstr>
      <vt:lpstr>UVic Edge content 8</vt:lpstr>
      <vt:lpstr>UVic Edge content 9</vt:lpstr>
      <vt:lpstr>UVic Edge content 10</vt:lpstr>
      <vt:lpstr>UVic Edge content 11</vt:lpstr>
      <vt:lpstr>Custom Design</vt:lpstr>
      <vt:lpstr>1_Custom Design</vt:lpstr>
      <vt:lpstr>2_Custom Design</vt:lpstr>
      <vt:lpstr>3_Custom Design</vt:lpstr>
      <vt:lpstr>Beginnings</vt:lpstr>
      <vt:lpstr>PowerPoint Presentation</vt:lpstr>
      <vt:lpstr>Overview</vt:lpstr>
      <vt:lpstr>What should an introduction look like?</vt:lpstr>
      <vt:lpstr>What does a bad introduction look like?</vt:lpstr>
      <vt:lpstr>What does a good introduction look like?</vt:lpstr>
      <vt:lpstr>Introduction Exercise</vt:lpstr>
      <vt:lpstr>Tips for Successful Introductions</vt:lpstr>
      <vt:lpstr>PowerPoint Presentation</vt:lpstr>
      <vt:lpstr>Research Essay Introductions</vt:lpstr>
      <vt:lpstr>Recap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Beginnings</dc:title>
  <dc:creator>Katherine Skipsey</dc:creator>
  <cp:lastModifiedBy>Katherine Skipsey</cp:lastModifiedBy>
  <cp:revision>5</cp:revision>
  <dcterms:created xsi:type="dcterms:W3CDTF">2021-10-25T23:55:15Z</dcterms:created>
  <dcterms:modified xsi:type="dcterms:W3CDTF">2021-11-01T19:21:25Z</dcterms:modified>
</cp:coreProperties>
</file>

<file path=docProps/thumbnail.jpeg>
</file>